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95B797E-2A62-448E-9CE9-66691452C6C2}" type="datetimeFigureOut">
              <a:rPr lang="ru-RU" smtClean="0"/>
              <a:pPr/>
              <a:t>11.02.2026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D56E495-C0D9-48DC-9E3B-9DBD10A0D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скачать </a:t>
            </a:r>
            <a:r>
              <a:rPr lang="ru-RU" dirty="0" err="1" smtClean="0"/>
              <a:t>сокращатор</a:t>
            </a:r>
            <a:r>
              <a:rPr lang="ru-RU" dirty="0" smtClean="0"/>
              <a:t> ссылок «клик» для ПК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Заходим на сайт или на </a:t>
            </a:r>
            <a:r>
              <a:rPr lang="en-US" dirty="0" smtClean="0"/>
              <a:t>upwap.org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Заходим на сайт клика и на ходим под стрелкой (</a:t>
            </a:r>
            <a:r>
              <a:rPr lang="ru-RU" dirty="0" err="1" smtClean="0"/>
              <a:t>сокращаторной</a:t>
            </a:r>
            <a:r>
              <a:rPr lang="ru-RU" dirty="0" smtClean="0"/>
              <a:t> строкой) находим надпись «скачать клик для </a:t>
            </a:r>
            <a:r>
              <a:rPr lang="ru-RU" dirty="0" smtClean="0"/>
              <a:t>телефона/ПК»</a:t>
            </a:r>
            <a:r>
              <a:rPr lang="ru-RU" dirty="0"/>
              <a:t> </a:t>
            </a:r>
            <a:r>
              <a:rPr lang="ru-RU" dirty="0" smtClean="0"/>
              <a:t>и нажимаем на надпись «ПК»</a:t>
            </a:r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71612"/>
            <a:ext cx="40386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Заходим на</a:t>
            </a:r>
            <a:r>
              <a:rPr lang="en-US" dirty="0" smtClean="0"/>
              <a:t> upwap</a:t>
            </a:r>
            <a:r>
              <a:rPr lang="en-US" dirty="0" smtClean="0"/>
              <a:t>.org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Мы зашли на «</a:t>
            </a:r>
            <a:r>
              <a:rPr lang="ru-RU" dirty="0" err="1" smtClean="0"/>
              <a:t>упвап.орг</a:t>
            </a:r>
            <a:r>
              <a:rPr lang="ru-RU" dirty="0" smtClean="0"/>
              <a:t>» и находим вверху кнопку «Скачать», затем нажимаем </a:t>
            </a:r>
            <a:r>
              <a:rPr lang="ru-RU" dirty="0" smtClean="0"/>
              <a:t>на неё, и начнется загрузка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71612"/>
            <a:ext cx="40386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Распаковка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папке «загрузки» мы находим файл «</a:t>
            </a:r>
            <a:r>
              <a:rPr lang="en-US" dirty="0" smtClean="0"/>
              <a:t>Click</a:t>
            </a:r>
            <a:r>
              <a:rPr lang="ru-RU" dirty="0" smtClean="0"/>
              <a:t>»</a:t>
            </a:r>
            <a:r>
              <a:rPr lang="en-US" dirty="0" smtClean="0"/>
              <a:t>  </a:t>
            </a:r>
            <a:r>
              <a:rPr lang="ru-RU" dirty="0" smtClean="0"/>
              <a:t>или «</a:t>
            </a:r>
            <a:r>
              <a:rPr lang="en-US" dirty="0" smtClean="0"/>
              <a:t>Click.zip</a:t>
            </a:r>
            <a:r>
              <a:rPr lang="ru-RU" dirty="0" smtClean="0"/>
              <a:t>», </a:t>
            </a:r>
            <a:r>
              <a:rPr lang="ru-RU" dirty="0" err="1" smtClean="0"/>
              <a:t>кликаем</a:t>
            </a:r>
            <a:r>
              <a:rPr lang="ru-RU" dirty="0" smtClean="0"/>
              <a:t> на него правой кнопкой мышки, и выбираем вкладку вашего архиватора (я рекомендую использовать </a:t>
            </a:r>
            <a:r>
              <a:rPr lang="en-US" dirty="0" smtClean="0"/>
              <a:t>7zip)</a:t>
            </a:r>
            <a:endParaRPr lang="ru-RU" dirty="0" smtClean="0"/>
          </a:p>
          <a:p>
            <a:r>
              <a:rPr lang="ru-RU" dirty="0" smtClean="0"/>
              <a:t>После этого у нас открывается окно архиватора.</a:t>
            </a:r>
          </a:p>
          <a:p>
            <a:r>
              <a:rPr lang="ru-RU" dirty="0" smtClean="0"/>
              <a:t>В архиваторе мы выбираем нужные параметры для файла, и распаковываем его.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267200" y="2730267"/>
            <a:ext cx="3657600" cy="226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Открываем файл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После распаковки, у нас появляется папка «</a:t>
            </a:r>
            <a:r>
              <a:rPr lang="en-US" dirty="0" smtClean="0"/>
              <a:t>Click</a:t>
            </a:r>
            <a:r>
              <a:rPr lang="ru-RU" dirty="0" smtClean="0"/>
              <a:t>», её надо открыть, в ней лежит основной файл.</a:t>
            </a:r>
          </a:p>
          <a:p>
            <a:r>
              <a:rPr lang="ru-RU" dirty="0" smtClean="0"/>
              <a:t>Далее мы открываем этот файл, и сокращаем ссылки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67200" y="2880201"/>
            <a:ext cx="3657600" cy="196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41</TotalTime>
  <Words>157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Как скачать сокращатор ссылок «клик» для ПК</vt:lpstr>
      <vt:lpstr>Заходим на сайт или на upwap.org</vt:lpstr>
      <vt:lpstr>Заходим на upwap.org</vt:lpstr>
      <vt:lpstr>Распаковка</vt:lpstr>
      <vt:lpstr>Открываем файл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скачать сокращатор ссылок «клик» для ПК</dc:title>
  <dc:creator>user</dc:creator>
  <cp:lastModifiedBy>user</cp:lastModifiedBy>
  <cp:revision>7</cp:revision>
  <dcterms:created xsi:type="dcterms:W3CDTF">2026-02-11T06:27:13Z</dcterms:created>
  <dcterms:modified xsi:type="dcterms:W3CDTF">2026-02-11T07:15:23Z</dcterms:modified>
</cp:coreProperties>
</file>