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749BFE-E826-4A39-9DC3-FFC25EE8F4E3}" type="datetimeFigureOut">
              <a:rPr lang="ru-RU" smtClean="0"/>
              <a:pPr/>
              <a:t>07.02.2026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C3B742-2720-40CB-869C-F28B912668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sites.google.com/view/ycuken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se.google.com/cse?cx=8257199cc439e4fcc" TargetMode="External"/><Relationship Id="rId2" Type="http://schemas.openxmlformats.org/officeDocument/2006/relationships/hyperlink" Target="https://sites.google.com/view/ycuken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t.me/ycuken_offic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ЙЦУКЕН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Поисковик и поисковый переходник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Главная страница 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Лаконичная страница с </a:t>
            </a:r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оранжевой поисковой строкой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1785926"/>
            <a:ext cx="434340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Подсказки в запросе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>
                <a:solidFill>
                  <a:srgbClr val="FFC000"/>
                </a:solidFill>
                <a:latin typeface="Impact" pitchFamily="34" charset="0"/>
              </a:rPr>
              <a:t>П</a:t>
            </a:r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одсказки</a:t>
            </a:r>
            <a:r>
              <a:rPr lang="ru-RU" dirty="0" smtClean="0"/>
              <a:t> </a:t>
            </a:r>
            <a:r>
              <a:rPr lang="ru-RU" dirty="0"/>
              <a:t>— они ускоряют ввод запроса. Ещё до того, как посетитель сайта наберёт запрос полностью, он сможет перейти к нужному варианту. Так получается гораздо быстрее.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1785926"/>
            <a:ext cx="4343400" cy="407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Исправленный запрос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Ничего страшного, если пользователи будут ошибаться при вводе запроса. Поиск </a:t>
            </a:r>
            <a:r>
              <a:rPr lang="ru-RU" dirty="0" err="1" smtClean="0">
                <a:solidFill>
                  <a:srgbClr val="FFC000"/>
                </a:solidFill>
                <a:latin typeface="Impact" pitchFamily="34" charset="0"/>
              </a:rPr>
              <a:t>Йцукен</a:t>
            </a:r>
            <a:r>
              <a:rPr lang="ru-RU" dirty="0"/>
              <a:t> </a:t>
            </a:r>
            <a:r>
              <a:rPr lang="ru-RU" dirty="0" smtClean="0"/>
              <a:t>умеет </a:t>
            </a:r>
            <a:r>
              <a:rPr lang="ru-RU" dirty="0"/>
              <a:t>исправлять опечатки, грамматические ошибки и неправильную раскладку клавиатуры — в том числе и всё сразу. Исправление работает для запросов на русском, английском, украинском, белорусском, турецком и еще нескольких языках.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1714488"/>
            <a:ext cx="4343400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Изображения </a:t>
            </a:r>
            <a:r>
              <a:rPr lang="ru-RU" dirty="0" err="1" smtClean="0">
                <a:solidFill>
                  <a:srgbClr val="FFC000"/>
                </a:solidFill>
                <a:latin typeface="Impact" pitchFamily="34" charset="0"/>
              </a:rPr>
              <a:t>Йцукен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Если вам надо поискать нужные изображения, схемы, таблицы – </a:t>
            </a:r>
            <a:r>
              <a:rPr lang="ru-RU" dirty="0" err="1" smtClean="0"/>
              <a:t>кликайте</a:t>
            </a:r>
            <a:r>
              <a:rPr lang="ru-RU" dirty="0" smtClean="0"/>
              <a:t> на кнопку </a:t>
            </a:r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Изображения</a:t>
            </a:r>
            <a:r>
              <a:rPr lang="ru-RU" dirty="0" smtClean="0"/>
              <a:t> – всё будет быстро и просто!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71612"/>
            <a:ext cx="403860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Поисковый переходник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Поисковый переходник – это сайт с кнопкой, которая переводит нас на сайт поисковой системы</a:t>
            </a:r>
          </a:p>
          <a:p>
            <a:r>
              <a:rPr lang="ru-RU" dirty="0" err="1" smtClean="0">
                <a:solidFill>
                  <a:srgbClr val="FFC000"/>
                </a:solidFill>
                <a:latin typeface="Impact" pitchFamily="34" charset="0"/>
                <a:hlinkClick r:id="rId2"/>
              </a:rPr>
              <a:t>Йцукен</a:t>
            </a:r>
            <a:r>
              <a:rPr lang="ru-RU" dirty="0" smtClean="0">
                <a:solidFill>
                  <a:srgbClr val="FFC000"/>
                </a:solidFill>
                <a:latin typeface="Impact" pitchFamily="34" charset="0"/>
                <a:hlinkClick r:id="rId2"/>
              </a:rPr>
              <a:t> – удобный поиск в интернете</a:t>
            </a:r>
            <a:r>
              <a:rPr lang="ru-RU" dirty="0" smtClean="0">
                <a:solidFill>
                  <a:srgbClr val="FFC000"/>
                </a:solidFill>
                <a:hlinkClick r:id="rId2"/>
              </a:rPr>
              <a:t> </a:t>
            </a:r>
            <a:r>
              <a:rPr lang="ru-RU" dirty="0" smtClean="0"/>
              <a:t>– это лучший поисковый переходник!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714488"/>
            <a:ext cx="43434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Сайт и канал поисковика</a:t>
            </a:r>
            <a:endParaRPr lang="ru-RU" dirty="0">
              <a:solidFill>
                <a:srgbClr val="FFC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sites.google.com/view/ycuken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cse.google.com/cse?cx=8257199cc439e4fcc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smtClean="0">
                <a:hlinkClick r:id="rId4"/>
              </a:rPr>
              <a:t>://t.me/ycuken_offical</a:t>
            </a:r>
            <a:endParaRPr lang="en-US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FFC000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</TotalTime>
  <Words>164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ЙЦУКЕН</vt:lpstr>
      <vt:lpstr>Главная страница </vt:lpstr>
      <vt:lpstr>Подсказки в запросе</vt:lpstr>
      <vt:lpstr>Исправленный запрос</vt:lpstr>
      <vt:lpstr>Изображения Йцукен</vt:lpstr>
      <vt:lpstr>Поисковый переходник</vt:lpstr>
      <vt:lpstr>Сайт и канал поисковика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Йцукен</dc:title>
  <dc:creator>user</dc:creator>
  <cp:lastModifiedBy>user</cp:lastModifiedBy>
  <cp:revision>4</cp:revision>
  <dcterms:created xsi:type="dcterms:W3CDTF">2026-02-06T05:50:52Z</dcterms:created>
  <dcterms:modified xsi:type="dcterms:W3CDTF">2026-02-07T12:17:08Z</dcterms:modified>
</cp:coreProperties>
</file>